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</p:sldMasterIdLst>
  <p:notesMasterIdLst>
    <p:notesMasterId r:id="rId13"/>
  </p:notesMasterIdLst>
  <p:handoutMasterIdLst>
    <p:handoutMasterId r:id="rId14"/>
  </p:handoutMasterIdLst>
  <p:sldIdLst>
    <p:sldId id="1097" r:id="rId3"/>
    <p:sldId id="1098" r:id="rId4"/>
    <p:sldId id="1099" r:id="rId5"/>
    <p:sldId id="1100" r:id="rId6"/>
    <p:sldId id="1101" r:id="rId7"/>
    <p:sldId id="1102" r:id="rId8"/>
    <p:sldId id="1103" r:id="rId9"/>
    <p:sldId id="1104" r:id="rId10"/>
    <p:sldId id="1107" r:id="rId11"/>
    <p:sldId id="110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DFDF6B"/>
    <a:srgbClr val="D6A300"/>
    <a:srgbClr val="6D6D6D"/>
    <a:srgbClr val="FFFFCC"/>
    <a:srgbClr val="FFCC99"/>
    <a:srgbClr val="EDFC6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31" autoAdjust="0"/>
    <p:restoredTop sz="86380" autoAdjust="0"/>
  </p:normalViewPr>
  <p:slideViewPr>
    <p:cSldViewPr>
      <p:cViewPr varScale="1">
        <p:scale>
          <a:sx n="114" d="100"/>
          <a:sy n="114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7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25110B3-7385-417A-93C4-717BA1FC104C}" type="datetimeFigureOut">
              <a:rPr lang="en-US"/>
              <a:pPr>
                <a:defRPr/>
              </a:pPr>
              <a:t>3/31/2010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1C2C19-321B-4400-89A2-4EE17EB1B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6F78DC5-4664-4324-803F-7CABAB981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0"/>
            <a:ext cx="2211387" cy="64135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688" y="0"/>
            <a:ext cx="6486525" cy="6413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3688" y="1177925"/>
            <a:ext cx="4211637" cy="523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177925"/>
            <a:ext cx="4211638" cy="523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3688" y="1177925"/>
            <a:ext cx="4211637" cy="5235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7725" y="1177925"/>
            <a:ext cx="4211638" cy="2541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7725" y="3871913"/>
            <a:ext cx="4211638" cy="25415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7BFF8-727F-4E92-B42D-5D8C1F2D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46E14-E2D3-429F-94CD-75F4B05EF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3550C-8947-4565-BB94-613AF786D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5A21-2EF8-47E1-A225-DF42A3894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8724-D7CF-4F12-AE9A-E089A5ACE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A811B-587C-4186-AF8E-A6247B8AC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25028-3EF3-4E5E-B54E-6699382DD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0DDB9-48C1-4733-A26B-D59A43649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AE0F0-012D-4168-93B5-30272171F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B85AA-B8C5-444C-BB03-68FDD17B7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35D78-0F4A-4595-9DFB-631F7279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688" y="1177925"/>
            <a:ext cx="4211637" cy="523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177925"/>
            <a:ext cx="4211638" cy="523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0"/>
            <a:ext cx="59436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3688" y="1177925"/>
            <a:ext cx="8575675" cy="523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53200"/>
            <a:ext cx="8610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667000" y="2995613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tIns="137160" bIns="137160">
            <a:spAutoFit/>
          </a:bodyPr>
          <a:lstStyle/>
          <a:p>
            <a:pPr>
              <a:defRPr/>
            </a:pPr>
            <a:endParaRPr lang="en-US"/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152400" y="228600"/>
          <a:ext cx="2009031" cy="457200"/>
        </p:xfrm>
        <a:graphic>
          <a:graphicData uri="http://schemas.openxmlformats.org/presentationml/2006/ole">
            <p:oleObj spid="_x0000_s1026" r:id="rId16" imgW="2648712" imgH="601980" progId="Word.Picture.8">
              <p:embed/>
            </p:oleObj>
          </a:graphicData>
        </a:graphic>
      </p:graphicFrame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667000" y="2995613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tIns="137160" bIns="137160">
            <a:spAutoFit/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ransition/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© 2001-2008 WaveMarket, Inc.  Proprietary and Confidential.  Do not distribute outside of your organization.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BB73486-4B5A-49BA-ADEB-AB65810E8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developer.veriplace.com/contes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288" y="1939925"/>
            <a:ext cx="5878512" cy="1641475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New type of location API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Come see us: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Booth: #5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Register for Developer Accounts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Locate your </a:t>
            </a:r>
            <a:r>
              <a:rPr lang="en-US" smtClean="0"/>
              <a:t>own phone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Our CTO, Scott talking about API @ 2:35 Ballroom V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3572" name="Picture 4" descr="http://www.freeoniphone.com/images/gps/gp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0"/>
            <a:ext cx="4953000" cy="37623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638800" y="1665744"/>
            <a:ext cx="304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Location Based Services today are smart phone-driven </a:t>
            </a: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Lets review the LBS situation: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Only 18% of phones are smart phones in US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Growing at 1% per quarter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Not all smart phones are GPS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Downloadable application required to get location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For </a:t>
            </a:r>
            <a:r>
              <a:rPr lang="en-US" dirty="0" err="1" smtClean="0"/>
              <a:t>iPhone</a:t>
            </a:r>
            <a:r>
              <a:rPr lang="en-US" dirty="0" smtClean="0"/>
              <a:t>, app must be in use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More info to ponder: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55% of SMSs ask “where are you?” </a:t>
            </a:r>
            <a:r>
              <a:rPr lang="en-US" smtClean="0"/>
              <a:t>– </a:t>
            </a:r>
            <a:r>
              <a:rPr lang="en-US" smtClean="0"/>
              <a:t>65B </a:t>
            </a:r>
            <a:r>
              <a:rPr lang="en-US" dirty="0" smtClean="0"/>
              <a:t>in ’10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Thanks to e911, every mobile phone is locatable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Every CDMA handset has had GPS for better part of the decade – 130M phones! </a:t>
            </a:r>
          </a:p>
          <a:p>
            <a:pPr lvl="1"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288" y="1177925"/>
            <a:ext cx="7326312" cy="5235575"/>
          </a:xfrm>
        </p:spPr>
        <p:txBody>
          <a:bodyPr/>
          <a:lstStyle/>
          <a:p>
            <a:pPr marL="0">
              <a:buNone/>
            </a:pPr>
            <a:r>
              <a:rPr lang="en-US" dirty="0" smtClean="0"/>
              <a:t>Every phone is locatable + </a:t>
            </a:r>
          </a:p>
          <a:p>
            <a:pPr marL="0">
              <a:buNone/>
            </a:pPr>
            <a:r>
              <a:rPr lang="en-US" dirty="0" smtClean="0"/>
              <a:t>Location is the most powerful mobile developer tool</a:t>
            </a:r>
          </a:p>
          <a:p>
            <a:pPr marL="0">
              <a:buNone/>
            </a:pPr>
            <a:endParaRPr lang="en-US" dirty="0" smtClean="0"/>
          </a:p>
          <a:p>
            <a:pPr marL="0">
              <a:buNone/>
            </a:pPr>
            <a:endParaRPr lang="en-US" dirty="0" smtClean="0"/>
          </a:p>
          <a:p>
            <a:pPr marL="0">
              <a:buNone/>
            </a:pPr>
            <a:r>
              <a:rPr lang="en-US" dirty="0" smtClean="0"/>
              <a:t>Then why hasn’t this combination been consummated?</a:t>
            </a:r>
          </a:p>
          <a:p>
            <a:pPr marL="0"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429000" y="2895600"/>
            <a:ext cx="1676400" cy="762000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89875" cy="803275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Introduce two new concepts in location </a:t>
            </a:r>
            <a:endParaRPr lang="en-US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025525" y="2013857"/>
            <a:ext cx="7737475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lang="en-US" sz="3200" b="1" kern="0" noProof="0" dirty="0" smtClean="0">
                <a:latin typeface="+mn-lt"/>
              </a:rPr>
              <a:t>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biquity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locate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150+M phones </a:t>
            </a:r>
            <a:r>
              <a:rPr lang="en-US" sz="2400" kern="0" noProof="0" dirty="0" smtClean="0">
                <a:latin typeface="+mn-lt"/>
              </a:rPr>
              <a:t>on one API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 r="42744"/>
          <a:stretch>
            <a:fillRect/>
          </a:stretch>
        </p:blipFill>
        <p:spPr bwMode="auto">
          <a:xfrm>
            <a:off x="1905000" y="2775857"/>
            <a:ext cx="914400" cy="4683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7" name="Picture 2" descr="http://blogs.zdnet.com/open-source/images/new%20att%20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623457"/>
            <a:ext cx="762000" cy="1034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 t="37343" b="33447"/>
          <a:stretch>
            <a:fillRect/>
          </a:stretch>
        </p:blipFill>
        <p:spPr bwMode="auto">
          <a:xfrm>
            <a:off x="4572000" y="2775857"/>
            <a:ext cx="1524000" cy="3225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9" name="TextBox 8"/>
          <p:cNvSpPr txBox="1"/>
          <p:nvPr/>
        </p:nvSpPr>
        <p:spPr>
          <a:xfrm>
            <a:off x="3048000" y="2699657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+</a:t>
            </a:r>
            <a:endParaRPr lang="en-U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2699657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+</a:t>
            </a:r>
            <a:endParaRPr lang="en-US" sz="3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025525" y="4530725"/>
            <a:ext cx="7432675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Tx/>
              <a:buFont typeface="Arial" charset="0"/>
              <a:buNone/>
              <a:tabLst/>
              <a:defRPr/>
            </a:pPr>
            <a:r>
              <a:rPr lang="en-US" sz="3200" b="1" kern="0" dirty="0" smtClean="0">
                <a:latin typeface="+mn-lt"/>
              </a:rPr>
              <a:t>2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Cloud-based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lang="en-US" sz="2400" kern="0" noProof="0" dirty="0" smtClean="0">
                <a:latin typeface="+mn-lt"/>
              </a:rPr>
              <a:t>Location accessed remotely. No downloadable app required.  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177925" y="1524000"/>
            <a:ext cx="6975475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Tx/>
              <a:buFont typeface="Arial" charset="0"/>
              <a:buNone/>
              <a:tabLst/>
              <a:defRPr/>
            </a:pPr>
            <a:r>
              <a:rPr lang="en-US" sz="3200" b="1" kern="0" noProof="0" dirty="0" smtClean="0">
                <a:latin typeface="+mn-lt"/>
              </a:rPr>
              <a:t>L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ocation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lang="en-US" sz="3200" b="1" kern="0" dirty="0" smtClean="0">
                <a:latin typeface="+mn-lt"/>
              </a:rPr>
              <a:t>u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biquity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+ </a:t>
            </a:r>
            <a:r>
              <a:rPr lang="en-US" sz="3200" b="1" kern="0" noProof="0" dirty="0" smtClean="0">
                <a:latin typeface="+mn-lt"/>
              </a:rPr>
              <a:t>C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loud-based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pic>
        <p:nvPicPr>
          <p:cNvPr id="7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362200"/>
            <a:ext cx="2187575" cy="58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Who does ubiquitous cloud-based matter for?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Network effect applications : social, enterprise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Marketers and advertisers who need mass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SMS, mobile web, web, voice </a:t>
            </a:r>
          </a:p>
          <a:p>
            <a:pPr lvl="1"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77925"/>
            <a:ext cx="8042275" cy="5235575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Developer Contest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None/>
            </a:pPr>
            <a:r>
              <a:rPr lang="en-US" sz="1800" dirty="0" smtClean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developer</a:t>
            </a:r>
            <a:r>
              <a:rPr lang="en-US" dirty="0" smtClean="0">
                <a:hlinkClick r:id="rId2"/>
              </a:rPr>
              <a:t>.</a:t>
            </a:r>
            <a:r>
              <a:rPr lang="en-US" sz="3600" dirty="0" smtClean="0">
                <a:hlinkClick r:id="rId2"/>
              </a:rPr>
              <a:t>veriplace</a:t>
            </a:r>
            <a:r>
              <a:rPr lang="en-US" dirty="0" smtClean="0">
                <a:hlinkClick r:id="rId2"/>
              </a:rPr>
              <a:t>.</a:t>
            </a:r>
            <a:r>
              <a:rPr lang="en-US" sz="3600" dirty="0" smtClean="0">
                <a:hlinkClick r:id="rId2"/>
              </a:rPr>
              <a:t>com</a:t>
            </a:r>
            <a:r>
              <a:rPr lang="en-US" dirty="0" smtClean="0">
                <a:hlinkClick r:id="rId2"/>
              </a:rPr>
              <a:t>/contest/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First prize: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$5,000 cash + $2,500 in locates – Best Professional Mode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$5,000 cash – Best Freedom Mode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Second prize: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Apple </a:t>
            </a:r>
            <a:r>
              <a:rPr lang="en-US" dirty="0" err="1" smtClean="0"/>
              <a:t>iPad</a:t>
            </a:r>
            <a:r>
              <a:rPr lang="en-US" dirty="0" smtClean="0"/>
              <a:t> to “best of” category winners</a:t>
            </a:r>
          </a:p>
        </p:txBody>
      </p:sp>
      <p:pic>
        <p:nvPicPr>
          <p:cNvPr id="4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066800"/>
            <a:ext cx="2187575" cy="58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0000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67231</TotalTime>
  <Words>251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1_Default Design</vt:lpstr>
      <vt:lpstr>Custom Design</vt:lpstr>
      <vt:lpstr>Microsoft Word Picture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Wavemarket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joel grossman</dc:creator>
  <cp:lastModifiedBy>Joel Grossman</cp:lastModifiedBy>
  <cp:revision>344</cp:revision>
  <dcterms:created xsi:type="dcterms:W3CDTF">2007-06-06T19:40:57Z</dcterms:created>
  <dcterms:modified xsi:type="dcterms:W3CDTF">2010-03-31T14:53:25Z</dcterms:modified>
</cp:coreProperties>
</file>